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0"/>
  </p:notesMasterIdLst>
  <p:sldIdLst>
    <p:sldId id="256" r:id="rId5"/>
    <p:sldId id="257" r:id="rId6"/>
    <p:sldId id="266" r:id="rId7"/>
    <p:sldId id="268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12E91-9755-43EF-B9C7-AFD5B9ED64B9}" v="2" dt="2022-02-14T07:11:58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7" autoAdjust="0"/>
  </p:normalViewPr>
  <p:slideViewPr>
    <p:cSldViewPr snapToGrid="0" snapToObjects="1">
      <p:cViewPr varScale="1">
        <p:scale>
          <a:sx n="81" d="100"/>
          <a:sy n="81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5448-666F-4261-8456-E841F3F742E4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01756-A806-4CAF-A176-CDE199737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6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FA513-AC11-4EA2-BC11-56D72263E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1E4B21-2901-479E-ADAC-CD6631CA2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29BA7-5D78-4262-B794-1CB920970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0C59D4-56C4-4372-80B4-85B425EE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4E830-4EFD-4832-8C77-BA21096F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5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32F2F-591E-41BC-B927-CF841384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FFA736-E394-4801-B910-53C5F2493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709F2E-7FA4-4E9A-B716-9B5A08A5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AB21E3-010E-4E8D-A8BA-5EA3DE1D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15CBBD-366D-457F-BAF7-14D9F45C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57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A115673-3D34-46B9-96AD-5FA598793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89A612-A792-430A-B8CC-B26C587ED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5934D-7D90-4663-8E9C-7A57A86E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702D08-1305-42DB-BD03-094826A7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FA6F00-61BB-424A-BA89-2E308D11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9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11F1C-E7F3-4BB2-BF4B-B91067C2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E4993B-7297-4EA2-BE74-638C5AC9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460670-3502-45B3-809D-6BEF6A2D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6033A0-4360-43F6-9FC6-F5C535D1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6EC38C-72F8-42E0-8C5E-F024743A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51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8F6B9-E93F-45CC-9595-3D98BB911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D40208-FC54-4A73-BEB0-3B4208F9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09FB3D-3DBE-4C25-BFE7-E924F38A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24D496-3738-4FBD-A2B8-213224CE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3512BE-8A8D-40C8-8BE3-78E769F3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7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A0658-FF85-4C79-ADB5-1F5391CA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12A60A-BBC9-41C9-8FD3-8423B5135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09E450-505C-4B2B-B7EF-2608B7311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664F04-835E-4067-8CB5-D427A023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25A578-1466-4F6C-8B7C-591E8857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158DED-4EAC-4DD8-BD68-E8D47C8F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86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6336D-8BE1-41C5-82F0-D2A97919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64959F-6CDC-4021-828D-CB17197B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E13D7F-4ADE-49A8-AAAC-60D2B12FE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A4403F-7EB2-4841-938A-389766B83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D8E9B1-761E-4C64-AA66-833638A7A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F9FC72E-D7D6-47A9-A98E-8F2F631D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1C5C0FE-8265-4D5C-899C-48BB14CD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0D29EA-12F6-4744-9767-C7471124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17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18B568-A0F1-444C-832F-EF95134A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0E61CB-BC17-4EAA-97E7-9785A5EF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E4D3E4-9856-4116-B559-46C0A9C5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B376A1-0904-4AF2-9A61-91CA376C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73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98C8743-C3C1-44D7-A8E3-1695850F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40C605C-BEAA-4A13-847C-98ADCBFD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E01DAD2-6CA5-4185-B4EF-3DB8B1E7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58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9CE8-A985-4AC6-811E-B0FB202F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146544-1039-4241-B03B-CC3BAB3E8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452725-B146-437A-BB71-451DBF345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D38C31-BC42-4E50-9BB0-2800C9A3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B90EBA-6618-4713-8399-9C889635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30B114-773C-421B-8914-AA0B1F58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87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50DC5-7E53-48CE-AC8E-37AE7C45A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C1FC3E0-A231-468A-8539-DBD2AF26A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1706F3-D825-4C77-822F-D57A50B56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03DB75-002A-4724-BFDF-7B52B8A4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5D9881-972E-42B0-9E56-CE938352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47254B-D4BA-4C1F-996C-FFFB6A54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2745CE8-9DDB-4715-8217-CE03E5CA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2C4488-F1F8-419F-A244-66F4DEB21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6C19D1-2F8C-429E-9962-A03358C31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61E2-477A-BD44-BEEA-C94E516079E9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F3E466-9218-4A1E-8F29-C1E3A4D5A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D494E1-4BFD-45C9-8033-2E95DA82E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3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000"/>
            <a:ext cx="9180000" cy="6885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3284" y="1269707"/>
            <a:ext cx="7772400" cy="1470025"/>
          </a:xfrm>
        </p:spPr>
        <p:txBody>
          <a:bodyPr/>
          <a:lstStyle/>
          <a:p>
            <a:r>
              <a:rPr lang="nl-NL" b="1" dirty="0">
                <a:solidFill>
                  <a:srgbClr val="0000FF"/>
                </a:solidFill>
              </a:rPr>
              <a:t>Organoleptisch keuren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3883742" y="2935430"/>
            <a:ext cx="3888658" cy="1752600"/>
          </a:xfrm>
        </p:spPr>
        <p:txBody>
          <a:bodyPr>
            <a:noAutofit/>
          </a:bodyPr>
          <a:lstStyle/>
          <a:p>
            <a:r>
              <a:rPr lang="nl-NL" sz="4400" b="1" dirty="0">
                <a:solidFill>
                  <a:srgbClr val="FF0000"/>
                </a:solidFill>
              </a:rPr>
              <a:t>Wat is het</a:t>
            </a:r>
          </a:p>
          <a:p>
            <a:r>
              <a:rPr lang="nl-NL" sz="4400" b="1" dirty="0">
                <a:solidFill>
                  <a:srgbClr val="FF0000"/>
                </a:solidFill>
              </a:rPr>
              <a:t>&amp;</a:t>
            </a:r>
          </a:p>
          <a:p>
            <a:r>
              <a:rPr lang="nl-NL" sz="4400" b="1" dirty="0">
                <a:solidFill>
                  <a:srgbClr val="FF0000"/>
                </a:solidFill>
              </a:rPr>
              <a:t>Hoe doe je dat</a:t>
            </a:r>
          </a:p>
        </p:txBody>
      </p:sp>
      <p:pic>
        <p:nvPicPr>
          <p:cNvPr id="8" name="Afbeelding 7" descr="Lezersvraag: Kosten van meer bagage bij EVA - Hier is Thailand.n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28" y="3063289"/>
            <a:ext cx="2760714" cy="320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6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114" y="27995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7"/>
            <a:ext cx="8229600" cy="890195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r>
              <a:rPr lang="nl-NL" b="1" dirty="0"/>
              <a:t>Organoleptisch proeven =</a:t>
            </a:r>
            <a:br>
              <a:rPr lang="nl-NL" b="1" dirty="0"/>
            </a:br>
            <a:r>
              <a:rPr lang="nl-NL" sz="4000" b="1" dirty="0"/>
              <a:t>het keuren van voeding met je organen</a:t>
            </a:r>
            <a:br>
              <a:rPr lang="nl-NL" sz="4000" b="1" dirty="0"/>
            </a:br>
            <a:endParaRPr lang="nl-NL" sz="4000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2153265"/>
            <a:ext cx="8229600" cy="3972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b="1" dirty="0"/>
              <a:t>Je neus 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Je ogen 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Je mond</a:t>
            </a:r>
          </a:p>
        </p:txBody>
      </p:sp>
      <p:pic>
        <p:nvPicPr>
          <p:cNvPr id="9" name="Afbeelding 8" descr="Rol van binnenkant &lt;strong&gt;neus&lt;/strong&gt; bij herkennen infecties | MedicalFacts.nl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1" y="2522819"/>
            <a:ext cx="1342917" cy="693320"/>
          </a:xfrm>
          <a:prstGeom prst="rect">
            <a:avLst/>
          </a:prstGeom>
        </p:spPr>
      </p:pic>
      <p:pic>
        <p:nvPicPr>
          <p:cNvPr id="12" name="Afbeelding 11" descr="Image Source: http://www.hsc.csu.edu.au/biology/options/communication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1" y="3794419"/>
            <a:ext cx="1442020" cy="876731"/>
          </a:xfrm>
          <a:prstGeom prst="rect">
            <a:avLst/>
          </a:prstGeom>
        </p:spPr>
      </p:pic>
      <p:pic>
        <p:nvPicPr>
          <p:cNvPr id="13" name="Afbeelding 12" descr="&lt;strong&gt;Monden&lt;/strong&gt; Plaatjes | Animaatjes.n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507" y="5021763"/>
            <a:ext cx="1615035" cy="98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1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108154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nl-NL" dirty="0"/>
            </a:br>
            <a:r>
              <a:rPr lang="nl-NL" b="1" dirty="0">
                <a:solidFill>
                  <a:srgbClr val="0000FF"/>
                </a:solidFill>
              </a:rPr>
              <a:t>Je keurt op : </a:t>
            </a:r>
            <a:br>
              <a:rPr lang="nl-NL" dirty="0"/>
            </a:br>
            <a:br>
              <a:rPr lang="nl-NL" b="1" dirty="0"/>
            </a:b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4400" y="2153265"/>
            <a:ext cx="7772400" cy="3972898"/>
          </a:xfrm>
        </p:spPr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pic>
        <p:nvPicPr>
          <p:cNvPr id="7" name="Tijdelijke aanduiding voor inhoud 4" descr="Nadien gooien we in 1 glas een bol vanille-ijs, in het andere glas een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2480290"/>
            <a:ext cx="5080000" cy="381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703007" y="2323187"/>
            <a:ext cx="23253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</a:rPr>
              <a:t>Kleur</a:t>
            </a:r>
          </a:p>
          <a:p>
            <a:r>
              <a:rPr lang="nl-NL" sz="3200" b="1" dirty="0">
                <a:solidFill>
                  <a:srgbClr val="FF0000"/>
                </a:solidFill>
              </a:rPr>
              <a:t>Geur   </a:t>
            </a:r>
          </a:p>
          <a:p>
            <a:r>
              <a:rPr lang="nl-NL" sz="3200" b="1" dirty="0">
                <a:solidFill>
                  <a:srgbClr val="FF0000"/>
                </a:solidFill>
              </a:rPr>
              <a:t>Mondgevoel </a:t>
            </a:r>
          </a:p>
          <a:p>
            <a:r>
              <a:rPr lang="nl-NL" sz="3200" b="1" dirty="0">
                <a:solidFill>
                  <a:srgbClr val="FF0000"/>
                </a:solidFill>
              </a:rPr>
              <a:t>Smaak</a:t>
            </a:r>
          </a:p>
        </p:txBody>
      </p:sp>
    </p:spTree>
    <p:extLst>
      <p:ext uri="{BB962C8B-B14F-4D97-AF65-F5344CB8AC3E}">
        <p14:creationId xmlns:p14="http://schemas.microsoft.com/office/powerpoint/2010/main" val="22782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108154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5632"/>
            <a:ext cx="8229600" cy="916858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b="1" dirty="0">
                <a:solidFill>
                  <a:srgbClr val="0000FF"/>
                </a:solidFill>
              </a:rPr>
              <a:t>Waar moet je op letten:</a:t>
            </a:r>
            <a:br>
              <a:rPr lang="nl-NL" b="1" dirty="0">
                <a:solidFill>
                  <a:srgbClr val="0000FF"/>
                </a:solidFill>
              </a:rPr>
            </a:br>
            <a:br>
              <a:rPr lang="nl-NL" dirty="0"/>
            </a:br>
            <a:br>
              <a:rPr lang="nl-NL" b="1" dirty="0"/>
            </a:b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4400" y="1533832"/>
            <a:ext cx="7772400" cy="4640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Zorg voor een </a:t>
            </a:r>
            <a:r>
              <a:rPr lang="nl-NL" b="1" u="sng" dirty="0"/>
              <a:t>schoon glas </a:t>
            </a:r>
            <a:r>
              <a:rPr lang="nl-NL" dirty="0"/>
              <a:t>bij elke keuring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Drink na </a:t>
            </a:r>
            <a:r>
              <a:rPr lang="nl-NL" b="1" u="sng" dirty="0"/>
              <a:t>elke keuring </a:t>
            </a:r>
            <a:r>
              <a:rPr lang="nl-NL" dirty="0"/>
              <a:t>een slokje water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dirty="0"/>
              <a:t>	of spoel je mond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Zorg voor schone lepels bij elke keuring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/>
              <a:t> Leg een servetje neer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nl-NL" dirty="0"/>
              <a:t>En…..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pic>
        <p:nvPicPr>
          <p:cNvPr id="8" name="Afbeelding 7" descr="... alle &lt;strong&gt;smaken&lt;/strong&gt; waarnemen, want elke papil bevat alle smaakreceptor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375" y="4530903"/>
            <a:ext cx="2417241" cy="193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5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C-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000"/>
            <a:ext cx="9180000" cy="688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5632"/>
            <a:ext cx="8229600" cy="916858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b="1" dirty="0">
                <a:solidFill>
                  <a:srgbClr val="0000FF"/>
                </a:solidFill>
              </a:rPr>
            </a:br>
            <a:br>
              <a:rPr lang="nl-NL" dirty="0"/>
            </a:br>
            <a:br>
              <a:rPr lang="nl-NL" b="1" dirty="0"/>
            </a:b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4400" y="1533832"/>
            <a:ext cx="7772400" cy="46408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742335" y="1140526"/>
            <a:ext cx="26104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/>
              <a:t>Noteer wat je: </a:t>
            </a:r>
          </a:p>
          <a:p>
            <a:r>
              <a:rPr lang="nl-NL" sz="4400" b="1" dirty="0"/>
              <a:t> </a:t>
            </a:r>
          </a:p>
          <a:p>
            <a:r>
              <a:rPr lang="nl-NL" sz="4400" b="1" dirty="0"/>
              <a:t>-proeft </a:t>
            </a:r>
          </a:p>
          <a:p>
            <a:r>
              <a:rPr lang="nl-NL" sz="4400" b="1" dirty="0"/>
              <a:t>-ruikt </a:t>
            </a:r>
          </a:p>
          <a:p>
            <a:r>
              <a:rPr lang="nl-NL" sz="4400" b="1" dirty="0"/>
              <a:t>-ziet  </a:t>
            </a:r>
          </a:p>
          <a:p>
            <a:r>
              <a:rPr lang="nl-NL" sz="4400" b="1" dirty="0"/>
              <a:t>-voelt</a:t>
            </a:r>
          </a:p>
        </p:txBody>
      </p:sp>
      <p:pic>
        <p:nvPicPr>
          <p:cNvPr id="7" name="Tijdelijke aanduiding voor afbeelding 13" descr="... van den Berg - ICT en onderwijs: In een wereld zonder &lt;strong&gt;pen&lt;/strong&gt; en papi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0" b="14260"/>
          <a:stretch>
            <a:fillRect/>
          </a:stretch>
        </p:blipFill>
        <p:spPr>
          <a:xfrm>
            <a:off x="5070099" y="2335122"/>
            <a:ext cx="4073901" cy="409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280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1d37bf6b961847a8a7f6ac9a96e5354bb6e15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925A02CDA8B4EAE25FB425D5C178A" ma:contentTypeVersion="13" ma:contentTypeDescription="Een nieuw document maken." ma:contentTypeScope="" ma:versionID="94198e548ca02588f326c68165db8d0a">
  <xsd:schema xmlns:xsd="http://www.w3.org/2001/XMLSchema" xmlns:xs="http://www.w3.org/2001/XMLSchema" xmlns:p="http://schemas.microsoft.com/office/2006/metadata/properties" xmlns:ns2="67c2ff78-f7ad-405a-9447-375bb9f2f131" xmlns:ns3="cb72f433-2a8f-4097-ab86-b808acd8df41" targetNamespace="http://schemas.microsoft.com/office/2006/metadata/properties" ma:root="true" ma:fieldsID="dbbdee463f9efd61c8804d81cb9758a8" ns2:_="" ns3:_="">
    <xsd:import namespace="67c2ff78-f7ad-405a-9447-375bb9f2f131"/>
    <xsd:import namespace="cb72f433-2a8f-4097-ab86-b808acd8df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2ff78-f7ad-405a-9447-375bb9f2f1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2f433-2a8f-4097-ab86-b808acd8df4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DF8A7D-F31E-4D10-BB1A-D4BEB0EBB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2ff78-f7ad-405a-9447-375bb9f2f131"/>
    <ds:schemaRef ds:uri="cb72f433-2a8f-4097-ab86-b808acd8df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D1A89C-FAA3-48C1-93BB-800D5A4BFE8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887056e5-f88d-46d1-9611-a3f4b12c3a07"/>
  </ds:schemaRefs>
</ds:datastoreItem>
</file>

<file path=customXml/itemProps3.xml><?xml version="1.0" encoding="utf-8"?>
<ds:datastoreItem xmlns:ds="http://schemas.openxmlformats.org/officeDocument/2006/customXml" ds:itemID="{A231C3BE-4704-48BC-ABA5-27AC5DA20B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110</Words>
  <Application>Microsoft Office PowerPoint</Application>
  <PresentationFormat>Diavoorstelling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Organoleptisch keuren</vt:lpstr>
      <vt:lpstr>  Organoleptisch proeven = het keuren van voeding met je organen </vt:lpstr>
      <vt:lpstr> Je keurt op :   </vt:lpstr>
      <vt:lpstr>   Waar moet je op letten:   </vt:lpstr>
      <vt:lpstr>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Drukkerij Coster&amp;Kok</dc:creator>
  <cp:lastModifiedBy>Pam Hakvoort</cp:lastModifiedBy>
  <cp:revision>19</cp:revision>
  <dcterms:created xsi:type="dcterms:W3CDTF">2014-01-07T14:12:24Z</dcterms:created>
  <dcterms:modified xsi:type="dcterms:W3CDTF">2022-05-10T06:58:46Z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0x01010016B925A02CDA8B4EAE25FB425D5C178A</vt:lpwstr>
  </property>
  <property fmtid="{D5CDD505-2E9C-101B-9397-08002B2CF9AE}" pid="3" name="Order">
    <vt:r8>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ItemGuid">
    <vt:lpwstr>7256cf46-b3a6-40a4-8b36-87f0d66ee481</vt:lpwstr>
  </property>
</Properties>
</file>